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1470025"/>
          </a:xfrm>
        </p:spPr>
        <p:txBody>
          <a:bodyPr/>
          <a:lstStyle/>
          <a:p>
            <a:r>
              <a:rPr lang="en-US" dirty="0" smtClean="0"/>
              <a:t>Industrial relation(IR)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86106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r>
              <a:rPr lang="en-US" dirty="0" smtClean="0"/>
              <a:t>(Raj)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Industrial relation is refers to relationship between the employees and employers.</a:t>
            </a:r>
          </a:p>
          <a:p>
            <a:r>
              <a:rPr lang="en-US" dirty="0" smtClean="0"/>
              <a:t>Refers to a field of study that examines their types of relationship.</a:t>
            </a:r>
          </a:p>
          <a:p>
            <a:r>
              <a:rPr lang="en-US" dirty="0" smtClean="0"/>
              <a:t>The role of management, unions and government  and labor legislation also.</a:t>
            </a:r>
          </a:p>
          <a:p>
            <a:r>
              <a:rPr lang="en-US" dirty="0" smtClean="0"/>
              <a:t>Protects workers against unethical practice.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9906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Cont..</a:t>
            </a:r>
          </a:p>
          <a:p>
            <a:r>
              <a:rPr lang="en-US" dirty="0" smtClean="0"/>
              <a:t>Pertain to the study and practice of collective bargaining.</a:t>
            </a:r>
          </a:p>
          <a:p>
            <a:r>
              <a:rPr lang="en-US" dirty="0" smtClean="0"/>
              <a:t>Deal with non union employment.</a:t>
            </a:r>
          </a:p>
          <a:p>
            <a:r>
              <a:rPr lang="en-US" dirty="0" smtClean="0"/>
              <a:t>Personnel practices and  policies of employers.</a:t>
            </a:r>
          </a:p>
          <a:p>
            <a:r>
              <a:rPr lang="en-US" dirty="0" smtClean="0"/>
              <a:t>Multidisciplinary academic field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Protect management and labor interest.</a:t>
            </a:r>
          </a:p>
          <a:p>
            <a:r>
              <a:rPr lang="en-US" dirty="0" smtClean="0"/>
              <a:t>Securing mutual relation between two groups.</a:t>
            </a:r>
          </a:p>
          <a:p>
            <a:r>
              <a:rPr lang="en-US" dirty="0" smtClean="0"/>
              <a:t>Avoid disputes between management and labor.</a:t>
            </a:r>
          </a:p>
          <a:p>
            <a:r>
              <a:rPr lang="en-US" dirty="0" smtClean="0"/>
              <a:t>Create a harmonious relationship.</a:t>
            </a:r>
          </a:p>
          <a:p>
            <a:r>
              <a:rPr lang="en-US" dirty="0" smtClean="0"/>
              <a:t>Increase productivities </a:t>
            </a:r>
          </a:p>
          <a:p>
            <a:r>
              <a:rPr lang="en-US" dirty="0" smtClean="0"/>
              <a:t>Preserve industrial peace</a:t>
            </a:r>
          </a:p>
          <a:p>
            <a:r>
              <a:rPr lang="en-US" dirty="0" smtClean="0"/>
              <a:t>Secure industrial cooperation</a:t>
            </a:r>
          </a:p>
          <a:p>
            <a:r>
              <a:rPr lang="en-US" dirty="0" smtClean="0"/>
              <a:t>Democratic method</a:t>
            </a:r>
          </a:p>
          <a:p>
            <a:r>
              <a:rPr lang="en-US" dirty="0" smtClean="0"/>
              <a:t>Improving economic condition of labor</a:t>
            </a:r>
          </a:p>
          <a:p>
            <a:r>
              <a:rPr lang="en-US" dirty="0" smtClean="0"/>
              <a:t>Socialization and nationalization</a:t>
            </a:r>
          </a:p>
          <a:p>
            <a:r>
              <a:rPr lang="en-US" dirty="0" smtClean="0"/>
              <a:t>Safe guard the interest of labor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Actors of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three principal actors</a:t>
            </a:r>
          </a:p>
          <a:p>
            <a:r>
              <a:rPr lang="en-US" dirty="0" smtClean="0"/>
              <a:t>The workers and there trade union.</a:t>
            </a:r>
          </a:p>
          <a:p>
            <a:r>
              <a:rPr lang="en-US" dirty="0" smtClean="0"/>
              <a:t>The employee and there association.</a:t>
            </a:r>
          </a:p>
          <a:p>
            <a:r>
              <a:rPr lang="en-US" dirty="0" smtClean="0"/>
              <a:t>Government and there agencies.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of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Unitary approach</a:t>
            </a:r>
          </a:p>
          <a:p>
            <a:r>
              <a:rPr lang="en-US" dirty="0" smtClean="0"/>
              <a:t>Marxist approach</a:t>
            </a:r>
          </a:p>
          <a:p>
            <a:r>
              <a:rPr lang="en-US" dirty="0" smtClean="0"/>
              <a:t>Pluralistic approach</a:t>
            </a:r>
          </a:p>
          <a:p>
            <a:r>
              <a:rPr lang="en-US" dirty="0" smtClean="0"/>
              <a:t>System approach</a:t>
            </a:r>
          </a:p>
          <a:p>
            <a:r>
              <a:rPr lang="en-US" dirty="0" smtClean="0"/>
              <a:t>Sociological approach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Between union and management</a:t>
            </a:r>
          </a:p>
          <a:p>
            <a:r>
              <a:rPr lang="en-US" dirty="0" smtClean="0"/>
              <a:t>Labor relation</a:t>
            </a:r>
          </a:p>
          <a:p>
            <a:r>
              <a:rPr lang="en-US" dirty="0" smtClean="0"/>
              <a:t>Group relation</a:t>
            </a:r>
          </a:p>
          <a:p>
            <a:r>
              <a:rPr lang="en-US" dirty="0" smtClean="0"/>
              <a:t>Supervisory staff</a:t>
            </a:r>
          </a:p>
          <a:p>
            <a:r>
              <a:rPr lang="en-US" dirty="0" smtClean="0"/>
              <a:t>Public or community relation</a:t>
            </a:r>
          </a:p>
          <a:p>
            <a:r>
              <a:rPr lang="en-US" dirty="0" smtClean="0"/>
              <a:t>Social, economic and political life of whole community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Interactive process</a:t>
            </a:r>
          </a:p>
          <a:p>
            <a:r>
              <a:rPr lang="en-US" dirty="0" smtClean="0"/>
              <a:t>Two way communication</a:t>
            </a:r>
          </a:p>
          <a:p>
            <a:r>
              <a:rPr lang="en-US" dirty="0" smtClean="0"/>
              <a:t>HRM practice</a:t>
            </a:r>
          </a:p>
          <a:p>
            <a:r>
              <a:rPr lang="en-US" dirty="0" smtClean="0"/>
              <a:t>State intervention</a:t>
            </a:r>
          </a:p>
          <a:p>
            <a:r>
              <a:rPr lang="en-US" dirty="0" smtClean="0"/>
              <a:t>Role of trade union</a:t>
            </a:r>
          </a:p>
          <a:p>
            <a:r>
              <a:rPr lang="en-US" dirty="0" smtClean="0"/>
              <a:t>Organizational climate</a:t>
            </a:r>
          </a:p>
          <a:p>
            <a:r>
              <a:rPr lang="en-US" dirty="0" smtClean="0"/>
              <a:t>Dispute settlement process</a:t>
            </a:r>
          </a:p>
          <a:p>
            <a:r>
              <a:rPr lang="en-US" dirty="0" smtClean="0"/>
              <a:t>Competency development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231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Industrial relation(IR)</vt:lpstr>
      <vt:lpstr>concepts</vt:lpstr>
      <vt:lpstr>Slide 3</vt:lpstr>
      <vt:lpstr>Objectives</vt:lpstr>
      <vt:lpstr>Actors of IR</vt:lpstr>
      <vt:lpstr>Approaches of IR</vt:lpstr>
      <vt:lpstr>Types of relations</vt:lpstr>
      <vt:lpstr>scope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relation</dc:title>
  <dc:creator>Pushpa</dc:creator>
  <cp:lastModifiedBy>Pushpa</cp:lastModifiedBy>
  <cp:revision>15</cp:revision>
  <dcterms:created xsi:type="dcterms:W3CDTF">2006-08-16T00:00:00Z</dcterms:created>
  <dcterms:modified xsi:type="dcterms:W3CDTF">2020-08-05T14:53:11Z</dcterms:modified>
</cp:coreProperties>
</file>